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9" r:id="rId3"/>
    <p:sldId id="261" r:id="rId4"/>
    <p:sldId id="262" r:id="rId5"/>
    <p:sldId id="263" r:id="rId6"/>
    <p:sldId id="264"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3B3DE-2659-482E-BBB4-E90F09D98859}" v="1" dt="2026-03-25T14:33:59.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38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545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407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07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86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296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294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5195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9875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945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346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825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19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101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43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63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598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3/25/2026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320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3/25/2026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6786749"/>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F2AA-DFB5-CB02-8381-F2F16A066D73}"/>
              </a:ext>
            </a:extLst>
          </p:cNvPr>
          <p:cNvSpPr>
            <a:spLocks noGrp="1"/>
          </p:cNvSpPr>
          <p:nvPr>
            <p:ph type="ctrTitle"/>
          </p:nvPr>
        </p:nvSpPr>
        <p:spPr>
          <a:xfrm>
            <a:off x="1177447" y="609601"/>
            <a:ext cx="10258816" cy="3200400"/>
          </a:xfrm>
        </p:spPr>
        <p:txBody>
          <a:bodyPr/>
          <a:lstStyle/>
          <a:p>
            <a:r>
              <a:rPr lang="en-US"/>
              <a:t>FMBC Adult Bible Study</a:t>
            </a:r>
            <a:br>
              <a:rPr lang="en-US"/>
            </a:br>
            <a:r>
              <a:rPr lang="en-US" sz="3200"/>
              <a:t>Final Case Study on Conquering Conflict</a:t>
            </a:r>
            <a:br>
              <a:rPr lang="en-US"/>
            </a:br>
            <a:r>
              <a:rPr lang="en-US" sz="3200"/>
              <a:t>March 25, 2026</a:t>
            </a:r>
            <a:endParaRPr lang="en-US" sz="3200" dirty="0"/>
          </a:p>
        </p:txBody>
      </p:sp>
      <p:sp>
        <p:nvSpPr>
          <p:cNvPr id="3" name="Subtitle 2">
            <a:extLst>
              <a:ext uri="{FF2B5EF4-FFF2-40B4-BE49-F238E27FC236}">
                <a16:creationId xmlns:a16="http://schemas.microsoft.com/office/drawing/2014/main" id="{89F11E93-C6FB-BB01-5C7C-84CFFADCA920}"/>
              </a:ext>
            </a:extLst>
          </p:cNvPr>
          <p:cNvSpPr>
            <a:spLocks noGrp="1"/>
          </p:cNvSpPr>
          <p:nvPr>
            <p:ph type="subTitle" idx="1"/>
          </p:nvPr>
        </p:nvSpPr>
        <p:spPr/>
        <p:txBody>
          <a:bodyPr>
            <a:normAutofit/>
          </a:bodyPr>
          <a:lstStyle/>
          <a:p>
            <a:r>
              <a:rPr lang="en-US" sz="2800" dirty="0"/>
              <a:t>“A Going &amp; Growing Church”</a:t>
            </a:r>
          </a:p>
          <a:p>
            <a:r>
              <a:rPr lang="en-US" sz="2800" dirty="0"/>
              <a:t>Acts 6:7</a:t>
            </a:r>
          </a:p>
          <a:p>
            <a:r>
              <a:rPr lang="en-US" sz="2800" dirty="0"/>
              <a:t>Dr. Carlos Williams, Pastor/Teacher</a:t>
            </a:r>
          </a:p>
        </p:txBody>
      </p:sp>
    </p:spTree>
    <p:extLst>
      <p:ext uri="{BB962C8B-B14F-4D97-AF65-F5344CB8AC3E}">
        <p14:creationId xmlns:p14="http://schemas.microsoft.com/office/powerpoint/2010/main" val="277548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C9A4-7C29-2C47-5CA6-26331B996000}"/>
              </a:ext>
            </a:extLst>
          </p:cNvPr>
          <p:cNvSpPr>
            <a:spLocks noGrp="1"/>
          </p:cNvSpPr>
          <p:nvPr>
            <p:ph type="title"/>
          </p:nvPr>
        </p:nvSpPr>
        <p:spPr/>
        <p:txBody>
          <a:bodyPr>
            <a:normAutofit/>
          </a:bodyPr>
          <a:lstStyle/>
          <a:p>
            <a:pPr algn="ctr"/>
            <a:r>
              <a:rPr lang="en-US" sz="4400" dirty="0"/>
              <a:t>Key Thought</a:t>
            </a:r>
          </a:p>
        </p:txBody>
      </p:sp>
      <p:sp>
        <p:nvSpPr>
          <p:cNvPr id="3" name="Content Placeholder 2">
            <a:extLst>
              <a:ext uri="{FF2B5EF4-FFF2-40B4-BE49-F238E27FC236}">
                <a16:creationId xmlns:a16="http://schemas.microsoft.com/office/drawing/2014/main" id="{7606D728-5F8F-BEF8-E8E7-184261E6D000}"/>
              </a:ext>
            </a:extLst>
          </p:cNvPr>
          <p:cNvSpPr>
            <a:spLocks noGrp="1"/>
          </p:cNvSpPr>
          <p:nvPr>
            <p:ph idx="1"/>
          </p:nvPr>
        </p:nvSpPr>
        <p:spPr/>
        <p:txBody>
          <a:bodyPr/>
          <a:lstStyle/>
          <a:p>
            <a:r>
              <a:rPr lang="en-US" sz="3200" dirty="0">
                <a:effectLst/>
              </a:rPr>
              <a:t>The church will encounter its share of conflicts &amp; issues, but when the church is committed to confront those conflicts, they will experience exponential growth. There are keys in this text that are necessary for the church to observe if they desire to thrive when confronted with challenges.</a:t>
            </a:r>
          </a:p>
          <a:p>
            <a:endParaRPr lang="en-US" dirty="0"/>
          </a:p>
        </p:txBody>
      </p:sp>
    </p:spTree>
    <p:extLst>
      <p:ext uri="{BB962C8B-B14F-4D97-AF65-F5344CB8AC3E}">
        <p14:creationId xmlns:p14="http://schemas.microsoft.com/office/powerpoint/2010/main" val="46298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C3E8-73B1-8872-8711-9C10B497215F}"/>
              </a:ext>
            </a:extLst>
          </p:cNvPr>
          <p:cNvSpPr>
            <a:spLocks noGrp="1"/>
          </p:cNvSpPr>
          <p:nvPr>
            <p:ph type="title"/>
          </p:nvPr>
        </p:nvSpPr>
        <p:spPr/>
        <p:txBody>
          <a:bodyPr/>
          <a:lstStyle/>
          <a:p>
            <a:r>
              <a:rPr lang="en-US" dirty="0"/>
              <a:t>Key #1 of a Thriving Church</a:t>
            </a:r>
          </a:p>
        </p:txBody>
      </p:sp>
      <p:sp>
        <p:nvSpPr>
          <p:cNvPr id="3" name="Text Placeholder 2">
            <a:extLst>
              <a:ext uri="{FF2B5EF4-FFF2-40B4-BE49-F238E27FC236}">
                <a16:creationId xmlns:a16="http://schemas.microsoft.com/office/drawing/2014/main" id="{1DE57510-6FC8-5E8F-C5A7-5CBF7FC584BE}"/>
              </a:ext>
            </a:extLst>
          </p:cNvPr>
          <p:cNvSpPr>
            <a:spLocks noGrp="1"/>
          </p:cNvSpPr>
          <p:nvPr>
            <p:ph type="body" idx="1"/>
          </p:nvPr>
        </p:nvSpPr>
        <p:spPr>
          <a:xfrm>
            <a:off x="1141411" y="3554261"/>
            <a:ext cx="9906000" cy="1447800"/>
          </a:xfrm>
        </p:spPr>
        <p:txBody>
          <a:bodyPr/>
          <a:lstStyle/>
          <a:p>
            <a:r>
              <a:rPr lang="en-US" sz="3600" b="1" dirty="0">
                <a:effectLst/>
              </a:rPr>
              <a:t>When the church is attentive to the care of its internal organs.</a:t>
            </a:r>
            <a:endParaRPr lang="en-US" sz="3600" dirty="0"/>
          </a:p>
          <a:p>
            <a:endParaRPr lang="en-US" dirty="0"/>
          </a:p>
        </p:txBody>
      </p:sp>
    </p:spTree>
    <p:extLst>
      <p:ext uri="{BB962C8B-B14F-4D97-AF65-F5344CB8AC3E}">
        <p14:creationId xmlns:p14="http://schemas.microsoft.com/office/powerpoint/2010/main" val="394424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13DB5-9E22-3E00-1F16-2B133B21C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97F02-C74A-5BCB-FBBA-ACDBA7E44CE3}"/>
              </a:ext>
            </a:extLst>
          </p:cNvPr>
          <p:cNvSpPr>
            <a:spLocks noGrp="1"/>
          </p:cNvSpPr>
          <p:nvPr>
            <p:ph type="title"/>
          </p:nvPr>
        </p:nvSpPr>
        <p:spPr/>
        <p:txBody>
          <a:bodyPr/>
          <a:lstStyle/>
          <a:p>
            <a:r>
              <a:rPr lang="en-US" dirty="0"/>
              <a:t>Key #2 of a Thriving Church</a:t>
            </a:r>
          </a:p>
        </p:txBody>
      </p:sp>
      <p:sp>
        <p:nvSpPr>
          <p:cNvPr id="3" name="Text Placeholder 2">
            <a:extLst>
              <a:ext uri="{FF2B5EF4-FFF2-40B4-BE49-F238E27FC236}">
                <a16:creationId xmlns:a16="http://schemas.microsoft.com/office/drawing/2014/main" id="{A04CCD7B-E0C8-92F3-3BDF-FAD1B255AD72}"/>
              </a:ext>
            </a:extLst>
          </p:cNvPr>
          <p:cNvSpPr>
            <a:spLocks noGrp="1"/>
          </p:cNvSpPr>
          <p:nvPr>
            <p:ph type="body" idx="1"/>
          </p:nvPr>
        </p:nvSpPr>
        <p:spPr>
          <a:xfrm>
            <a:off x="1141411" y="3629417"/>
            <a:ext cx="9906000" cy="1447800"/>
          </a:xfrm>
        </p:spPr>
        <p:txBody>
          <a:bodyPr>
            <a:normAutofit fontScale="32500" lnSpcReduction="20000"/>
          </a:bodyPr>
          <a:lstStyle/>
          <a:p>
            <a:r>
              <a:rPr lang="en-US" sz="10000" b="1" dirty="0">
                <a:effectLst/>
              </a:rPr>
              <a:t>When the leadership &amp; the church discerns which issues are worthy of addressing - vss. 1-3</a:t>
            </a:r>
            <a:endParaRPr lang="en-US" sz="10000" dirty="0"/>
          </a:p>
          <a:p>
            <a:endParaRPr lang="en-US" dirty="0"/>
          </a:p>
        </p:txBody>
      </p:sp>
    </p:spTree>
    <p:extLst>
      <p:ext uri="{BB962C8B-B14F-4D97-AF65-F5344CB8AC3E}">
        <p14:creationId xmlns:p14="http://schemas.microsoft.com/office/powerpoint/2010/main" val="3541120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A69BD-EB37-6F1E-EBF2-22FB9AD2D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E401B-FEE4-BE58-C576-EA4E27E19B42}"/>
              </a:ext>
            </a:extLst>
          </p:cNvPr>
          <p:cNvSpPr>
            <a:spLocks noGrp="1"/>
          </p:cNvSpPr>
          <p:nvPr>
            <p:ph type="title"/>
          </p:nvPr>
        </p:nvSpPr>
        <p:spPr/>
        <p:txBody>
          <a:bodyPr/>
          <a:lstStyle/>
          <a:p>
            <a:r>
              <a:rPr lang="en-US" dirty="0"/>
              <a:t>Key #3 of a Thriving Church</a:t>
            </a:r>
          </a:p>
        </p:txBody>
      </p:sp>
      <p:sp>
        <p:nvSpPr>
          <p:cNvPr id="3" name="Text Placeholder 2">
            <a:extLst>
              <a:ext uri="{FF2B5EF4-FFF2-40B4-BE49-F238E27FC236}">
                <a16:creationId xmlns:a16="http://schemas.microsoft.com/office/drawing/2014/main" id="{A82223C5-CD06-8500-63A0-633E142CDEAD}"/>
              </a:ext>
            </a:extLst>
          </p:cNvPr>
          <p:cNvSpPr>
            <a:spLocks noGrp="1"/>
          </p:cNvSpPr>
          <p:nvPr>
            <p:ph type="body" idx="1"/>
          </p:nvPr>
        </p:nvSpPr>
        <p:spPr>
          <a:xfrm>
            <a:off x="1141411" y="3879938"/>
            <a:ext cx="9906000" cy="1447800"/>
          </a:xfrm>
        </p:spPr>
        <p:txBody>
          <a:bodyPr>
            <a:normAutofit fontScale="92500" lnSpcReduction="10000"/>
          </a:bodyPr>
          <a:lstStyle/>
          <a:p>
            <a:r>
              <a:rPr lang="en-US" sz="3200" b="1" dirty="0">
                <a:effectLst/>
              </a:rPr>
              <a:t>When the church partners with the Pastor to allow him the opportunity to focus on the highest priorities of his ministry. – vs. 4</a:t>
            </a:r>
            <a:endParaRPr lang="en-US" sz="3200" dirty="0">
              <a:effectLst/>
            </a:endParaRPr>
          </a:p>
          <a:p>
            <a:endParaRPr lang="en-US" sz="4200" dirty="0">
              <a:effectLst/>
            </a:endParaRPr>
          </a:p>
          <a:p>
            <a:endParaRPr lang="en-US" sz="3600" dirty="0"/>
          </a:p>
          <a:p>
            <a:endParaRPr lang="en-US" dirty="0"/>
          </a:p>
        </p:txBody>
      </p:sp>
    </p:spTree>
    <p:extLst>
      <p:ext uri="{BB962C8B-B14F-4D97-AF65-F5344CB8AC3E}">
        <p14:creationId xmlns:p14="http://schemas.microsoft.com/office/powerpoint/2010/main" val="110030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CF1D1-8B81-183B-86CD-A6DCAA5DA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080C2-F7F9-C7DF-3ED6-35FE9203FD0B}"/>
              </a:ext>
            </a:extLst>
          </p:cNvPr>
          <p:cNvSpPr>
            <a:spLocks noGrp="1"/>
          </p:cNvSpPr>
          <p:nvPr>
            <p:ph type="title"/>
          </p:nvPr>
        </p:nvSpPr>
        <p:spPr/>
        <p:txBody>
          <a:bodyPr/>
          <a:lstStyle/>
          <a:p>
            <a:r>
              <a:rPr lang="en-US" dirty="0"/>
              <a:t>Key #4 of a Thriving Church</a:t>
            </a:r>
          </a:p>
        </p:txBody>
      </p:sp>
      <p:sp>
        <p:nvSpPr>
          <p:cNvPr id="3" name="Text Placeholder 2">
            <a:extLst>
              <a:ext uri="{FF2B5EF4-FFF2-40B4-BE49-F238E27FC236}">
                <a16:creationId xmlns:a16="http://schemas.microsoft.com/office/drawing/2014/main" id="{13D1B5FA-F317-84BE-5549-A9FC55E13ED9}"/>
              </a:ext>
            </a:extLst>
          </p:cNvPr>
          <p:cNvSpPr>
            <a:spLocks noGrp="1"/>
          </p:cNvSpPr>
          <p:nvPr>
            <p:ph type="body" idx="1"/>
          </p:nvPr>
        </p:nvSpPr>
        <p:spPr>
          <a:xfrm>
            <a:off x="1141411" y="3331923"/>
            <a:ext cx="9906000" cy="1995815"/>
          </a:xfrm>
        </p:spPr>
        <p:txBody>
          <a:bodyPr>
            <a:normAutofit fontScale="77500" lnSpcReduction="20000"/>
          </a:bodyPr>
          <a:lstStyle/>
          <a:p>
            <a:endParaRPr lang="en-US" sz="3200" dirty="0">
              <a:effectLst/>
            </a:endParaRPr>
          </a:p>
          <a:p>
            <a:r>
              <a:rPr lang="en-US" sz="5100" b="1" dirty="0">
                <a:effectLst/>
              </a:rPr>
              <a:t>When the church is unified around spirit-led resolution. - vs. 5, 6</a:t>
            </a:r>
            <a:endParaRPr lang="en-US" sz="5100" dirty="0">
              <a:effectLst/>
            </a:endParaRPr>
          </a:p>
          <a:p>
            <a:r>
              <a:rPr lang="en-US" b="1" dirty="0">
                <a:effectLst/>
              </a:rPr>
              <a:t> </a:t>
            </a:r>
            <a:endParaRPr lang="en-US" dirty="0">
              <a:effectLst/>
            </a:endParaRPr>
          </a:p>
          <a:p>
            <a:endParaRPr lang="en-US" sz="4200" dirty="0">
              <a:effectLst/>
            </a:endParaRPr>
          </a:p>
          <a:p>
            <a:endParaRPr lang="en-US" sz="3600" dirty="0"/>
          </a:p>
          <a:p>
            <a:endParaRPr lang="en-US" dirty="0"/>
          </a:p>
        </p:txBody>
      </p:sp>
    </p:spTree>
    <p:extLst>
      <p:ext uri="{BB962C8B-B14F-4D97-AF65-F5344CB8AC3E}">
        <p14:creationId xmlns:p14="http://schemas.microsoft.com/office/powerpoint/2010/main" val="245610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D73E9-670A-0629-38D7-8E88EE5D6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37607-7650-E252-0264-A6DD694045DC}"/>
              </a:ext>
            </a:extLst>
          </p:cNvPr>
          <p:cNvSpPr>
            <a:spLocks noGrp="1"/>
          </p:cNvSpPr>
          <p:nvPr>
            <p:ph type="title"/>
          </p:nvPr>
        </p:nvSpPr>
        <p:spPr/>
        <p:txBody>
          <a:bodyPr/>
          <a:lstStyle/>
          <a:p>
            <a:r>
              <a:rPr lang="en-US" dirty="0"/>
              <a:t>Key #5 of a Thriving Church</a:t>
            </a:r>
          </a:p>
        </p:txBody>
      </p:sp>
      <p:sp>
        <p:nvSpPr>
          <p:cNvPr id="3" name="Text Placeholder 2">
            <a:extLst>
              <a:ext uri="{FF2B5EF4-FFF2-40B4-BE49-F238E27FC236}">
                <a16:creationId xmlns:a16="http://schemas.microsoft.com/office/drawing/2014/main" id="{9998F763-3F57-E275-3522-8573D41ED32E}"/>
              </a:ext>
            </a:extLst>
          </p:cNvPr>
          <p:cNvSpPr>
            <a:spLocks noGrp="1"/>
          </p:cNvSpPr>
          <p:nvPr>
            <p:ph type="body" idx="1"/>
          </p:nvPr>
        </p:nvSpPr>
        <p:spPr>
          <a:xfrm>
            <a:off x="928468" y="3429000"/>
            <a:ext cx="9906000" cy="2308965"/>
          </a:xfrm>
        </p:spPr>
        <p:txBody>
          <a:bodyPr>
            <a:normAutofit fontScale="25000" lnSpcReduction="20000"/>
          </a:bodyPr>
          <a:lstStyle/>
          <a:p>
            <a:endParaRPr lang="en-US" sz="3200" dirty="0">
              <a:effectLst/>
            </a:endParaRPr>
          </a:p>
          <a:p>
            <a:r>
              <a:rPr lang="en-US" sz="14400" b="1" dirty="0">
                <a:effectLst/>
              </a:rPr>
              <a:t>When the church is committed to faithfully sharing the gospel – vs. 7</a:t>
            </a:r>
            <a:endParaRPr lang="en-US" sz="14400" dirty="0">
              <a:effectLst/>
            </a:endParaRPr>
          </a:p>
          <a:p>
            <a:r>
              <a:rPr lang="en-US" sz="14400" dirty="0">
                <a:effectLst/>
              </a:rPr>
              <a:t> </a:t>
            </a:r>
          </a:p>
          <a:p>
            <a:endParaRPr lang="en-US" sz="5100" dirty="0">
              <a:effectLst/>
            </a:endParaRPr>
          </a:p>
          <a:p>
            <a:r>
              <a:rPr lang="en-US" b="1" dirty="0">
                <a:effectLst/>
              </a:rPr>
              <a:t> </a:t>
            </a:r>
            <a:endParaRPr lang="en-US" dirty="0">
              <a:effectLst/>
            </a:endParaRPr>
          </a:p>
          <a:p>
            <a:endParaRPr lang="en-US" sz="4200" dirty="0">
              <a:effectLst/>
            </a:endParaRPr>
          </a:p>
          <a:p>
            <a:endParaRPr lang="en-US" sz="3600" dirty="0"/>
          </a:p>
          <a:p>
            <a:endParaRPr lang="en-US" dirty="0"/>
          </a:p>
        </p:txBody>
      </p:sp>
    </p:spTree>
    <p:extLst>
      <p:ext uri="{BB962C8B-B14F-4D97-AF65-F5344CB8AC3E}">
        <p14:creationId xmlns:p14="http://schemas.microsoft.com/office/powerpoint/2010/main" val="3861102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TM03457485[[fn=Mesh]]</Template>
  <TotalTime>15</TotalTime>
  <Words>210</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Mesh</vt:lpstr>
      <vt:lpstr>FMBC Adult Bible Study Final Case Study on Conquering Conflict March 25, 2026</vt:lpstr>
      <vt:lpstr>Key Thought</vt:lpstr>
      <vt:lpstr>Key #1 of a Thriving Church</vt:lpstr>
      <vt:lpstr>Key #2 of a Thriving Church</vt:lpstr>
      <vt:lpstr>Key #3 of a Thriving Church</vt:lpstr>
      <vt:lpstr>Key #4 of a Thriving Church</vt:lpstr>
      <vt:lpstr>Key #5 of a Thriving Church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Williams</dc:creator>
  <cp:lastModifiedBy>Carlos Williams</cp:lastModifiedBy>
  <cp:revision>2</cp:revision>
  <dcterms:created xsi:type="dcterms:W3CDTF">2026-03-25T14:18:45Z</dcterms:created>
  <dcterms:modified xsi:type="dcterms:W3CDTF">2026-03-25T14:34:39Z</dcterms:modified>
</cp:coreProperties>
</file>